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98" r:id="rId11"/>
    <p:sldId id="769" r:id="rId12"/>
    <p:sldId id="770" r:id="rId13"/>
    <p:sldId id="771" r:id="rId14"/>
    <p:sldId id="772" r:id="rId15"/>
    <p:sldId id="775" r:id="rId16"/>
    <p:sldId id="776" r:id="rId17"/>
    <p:sldId id="777" r:id="rId18"/>
    <p:sldId id="799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73" r:id="rId33"/>
    <p:sldId id="791" r:id="rId34"/>
    <p:sldId id="792" r:id="rId35"/>
    <p:sldId id="793" r:id="rId36"/>
    <p:sldId id="794" r:id="rId37"/>
    <p:sldId id="795" r:id="rId38"/>
    <p:sldId id="796" r:id="rId39"/>
    <p:sldId id="797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20" r:id="rId55"/>
    <p:sldId id="815" r:id="rId56"/>
    <p:sldId id="814" r:id="rId57"/>
    <p:sldId id="816" r:id="rId58"/>
    <p:sldId id="817" r:id="rId59"/>
    <p:sldId id="818" r:id="rId60"/>
    <p:sldId id="819" r:id="rId61"/>
    <p:sldId id="774" r:id="rId62"/>
    <p:sldId id="821" r:id="rId63"/>
    <p:sldId id="822" r:id="rId64"/>
    <p:sldId id="824" r:id="rId65"/>
    <p:sldId id="823" r:id="rId66"/>
    <p:sldId id="825" r:id="rId67"/>
    <p:sldId id="826" r:id="rId68"/>
    <p:sldId id="827" r:id="rId69"/>
    <p:sldId id="828" r:id="rId70"/>
    <p:sldId id="829" r:id="rId71"/>
    <p:sldId id="673" r:id="rId72"/>
    <p:sldId id="684" r:id="rId73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hyperlink" Target="https://github.com/browserslist/browserslist#environment-variables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blog/2013/01/javascript_source_map.html" TargetMode="External"/><Relationship Id="rId2" Type="http://schemas.openxmlformats.org/officeDocument/2006/relationships/hyperlink" Target="https://segmentfault.com/a/1190000008315937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localhost:3000/api/users" TargetMode="Externa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guobaogang/webpack-lesson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如果需要打包多个文件，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就需要用到对象语法。同样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就不能写死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，否则只会打包出一个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文件，需要用占位符来</a:t>
            </a:r>
            <a:r>
              <a:rPr lang="zh-CN" altLang="en-US" smtClean="0"/>
              <a:t>表示文件名。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9622"/>
            <a:ext cx="4356324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1814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1860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9079" y="2558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05812" y="3346827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babel-loader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gray">
          <a:xfrm>
            <a:off x="4409079" y="3301047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0" name="矩形 9"/>
          <p:cNvSpPr/>
          <p:nvPr/>
        </p:nvSpPr>
        <p:spPr>
          <a:xfrm>
            <a:off x="5522594" y="2604550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用来对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文件做进一步处理，一般添加</a:t>
            </a:r>
            <a:r>
              <a:rPr lang="en-US" altLang="zh-CN" dirty="0" smtClean="0"/>
              <a:t>postcss.config.js</a:t>
            </a:r>
            <a:r>
              <a:rPr lang="zh-CN" altLang="en-US" dirty="0" smtClean="0"/>
              <a:t>文件来配置。</a:t>
            </a:r>
            <a:r>
              <a:rPr lang="en-US" altLang="zh-CN" dirty="0"/>
              <a:t> </a:t>
            </a:r>
            <a:r>
              <a:rPr lang="en-US" altLang="zh-CN" dirty="0" err="1" smtClean="0"/>
              <a:t>postcss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可以实现的功能很多，此处以添加样式前缀为例，首先添加浏览器支持，然后下载</a:t>
            </a:r>
            <a:r>
              <a:rPr lang="en-US" altLang="zh-CN" dirty="0" err="1" smtClean="0"/>
              <a:t>autoprefixer</a:t>
            </a:r>
            <a:r>
              <a:rPr lang="zh-CN" altLang="en-US" dirty="0" smtClean="0"/>
              <a:t>并配置，这样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就会添加前缀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postcss</a:t>
            </a:r>
            <a:r>
              <a:rPr lang="en-US" altLang="zh-CN" b="1" dirty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4" y="1654907"/>
            <a:ext cx="2088232" cy="1477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664477"/>
            <a:ext cx="3492522" cy="14677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5656" y="3822175"/>
            <a:ext cx="4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704" y="34836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中文网中版本比较老，在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中查相关文档，浏览器列表可以参考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github.com/browserslist/browserslist#environment-variables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，比如上面的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中没有</a:t>
            </a:r>
            <a:r>
              <a:rPr lang="en-US" altLang="zh-CN" dirty="0" err="1" smtClean="0"/>
              <a:t>moz</a:t>
            </a:r>
            <a:r>
              <a:rPr lang="zh-CN" altLang="en-US" dirty="0" smtClean="0"/>
              <a:t>支持，需要的话添加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ff</a:t>
            </a:r>
            <a:r>
              <a:rPr lang="en-US" altLang="zh-CN" dirty="0"/>
              <a:t> &lt;= </a:t>
            </a:r>
            <a:r>
              <a:rPr lang="en-US" altLang="zh-CN" dirty="0" smtClean="0"/>
              <a:t>15”</a:t>
            </a:r>
            <a:r>
              <a:rPr lang="zh-CN" altLang="en-US" dirty="0" smtClean="0"/>
              <a:t>，意思是支持</a:t>
            </a:r>
            <a:r>
              <a:rPr lang="en-US" altLang="zh-CN" dirty="0" smtClean="0"/>
              <a:t>firefox15</a:t>
            </a:r>
            <a:r>
              <a:rPr lang="zh-CN" altLang="en-US" dirty="0" smtClean="0"/>
              <a:t>以下版本。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86" y="1672632"/>
            <a:ext cx="2621336" cy="12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 And Plugins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如果我们在项目中使用</a:t>
            </a:r>
            <a:r>
              <a:rPr lang="en-US" altLang="zh-CN" dirty="0" smtClean="0"/>
              <a:t>ES5</a:t>
            </a:r>
            <a:r>
              <a:rPr lang="zh-CN" altLang="en-US" dirty="0" smtClean="0"/>
              <a:t>等更高级的语法，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编译之后，在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上是可以运行的，因为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ES5</a:t>
            </a:r>
            <a:r>
              <a:rPr lang="zh-CN" altLang="en-US" dirty="0" smtClean="0"/>
              <a:t>，但是对于一些低版本的浏览器，就会报语法错误，这时就需要使用</a:t>
            </a:r>
            <a:r>
              <a:rPr lang="en-US" altLang="zh-CN" dirty="0" smtClean="0"/>
              <a:t>babel</a:t>
            </a:r>
            <a:r>
              <a:rPr lang="zh-CN" altLang="en-US" dirty="0"/>
              <a:t>将 </a:t>
            </a:r>
            <a:r>
              <a:rPr lang="en-US" altLang="zh-CN" dirty="0" smtClean="0"/>
              <a:t>ES2015</a:t>
            </a:r>
            <a:r>
              <a:rPr lang="en-US" altLang="zh-CN" dirty="0"/>
              <a:t>+ </a:t>
            </a:r>
            <a:r>
              <a:rPr lang="zh-CN" altLang="en-US" dirty="0"/>
              <a:t>代码转换为向后兼容版本的 </a:t>
            </a:r>
            <a:r>
              <a:rPr lang="en-US" altLang="zh-CN" dirty="0"/>
              <a:t>JavaScript </a:t>
            </a:r>
            <a:r>
              <a:rPr lang="zh-CN" altLang="en-US" dirty="0" smtClean="0"/>
              <a:t>代码。</a:t>
            </a:r>
            <a:endParaRPr lang="en-US" altLang="zh-CN" dirty="0" smtClean="0"/>
          </a:p>
          <a:p>
            <a:r>
              <a:rPr lang="en-US" altLang="zh-CN" dirty="0" smtClean="0"/>
              <a:t>Bebel</a:t>
            </a:r>
            <a:r>
              <a:rPr lang="zh-CN" altLang="en-US" dirty="0" smtClean="0"/>
              <a:t>提供了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使用的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babel-loader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0" y="2427734"/>
            <a:ext cx="4629388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根据官网文档，在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中做以下配置：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057859" cy="18733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308514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exclude</a:t>
            </a:r>
            <a:r>
              <a:rPr lang="zh-CN" altLang="en-US" dirty="0" smtClean="0"/>
              <a:t>是指排除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代码。</a:t>
            </a:r>
            <a:endParaRPr lang="en-US" altLang="zh-CN" dirty="0"/>
          </a:p>
          <a:p>
            <a:r>
              <a:rPr lang="en-US" altLang="zh-CN" dirty="0"/>
              <a:t>p</a:t>
            </a:r>
            <a:r>
              <a:rPr lang="en-US" altLang="zh-CN" dirty="0" smtClean="0"/>
              <a:t>resets</a:t>
            </a:r>
            <a:r>
              <a:rPr lang="zh-CN" altLang="en-US" dirty="0" smtClean="0"/>
              <a:t>意为预设，是</a:t>
            </a:r>
            <a:r>
              <a:rPr lang="en-US" altLang="zh-CN" dirty="0" smtClean="0"/>
              <a:t>babel</a:t>
            </a:r>
            <a:r>
              <a:rPr lang="zh-CN" altLang="en-US" dirty="0" smtClean="0"/>
              <a:t>提供的语法转换的插件，另外如果预设的不能满足项目需求，可以添加</a:t>
            </a:r>
            <a:r>
              <a:rPr lang="en-US" altLang="zh-CN" dirty="0"/>
              <a:t>plugins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一般会将</a:t>
            </a:r>
            <a:r>
              <a:rPr lang="en-US" altLang="zh-CN" dirty="0" err="1" smtClean="0"/>
              <a:t>bable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的配置写在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babelrc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7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Plugins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之前我们使用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都是手动拷贝到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目录中的，如果想要自动生成一个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就无能为力，这个时候就需要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Plugins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提供的插件接口，可以理解为，</a:t>
            </a:r>
            <a:r>
              <a:rPr lang="en-US" altLang="zh-CN" dirty="0" smtClean="0"/>
              <a:t>Loaders</a:t>
            </a:r>
            <a:r>
              <a:rPr lang="zh-CN" altLang="en-US" dirty="0"/>
              <a:t>是在打包构建过程中用来处理源文件</a:t>
            </a:r>
            <a:r>
              <a:rPr lang="zh-CN" altLang="en-US" dirty="0" smtClean="0"/>
              <a:t>的，一</a:t>
            </a:r>
            <a:r>
              <a:rPr lang="zh-CN" altLang="en-US" dirty="0"/>
              <a:t>次处理一个</a:t>
            </a:r>
            <a:r>
              <a:rPr lang="en-US" altLang="zh-CN" dirty="0"/>
              <a:t>;</a:t>
            </a:r>
            <a:r>
              <a:rPr lang="zh-CN" altLang="en-US" dirty="0"/>
              <a:t>插件并不直接操作单个文件，它直接对整个构建过程其</a:t>
            </a:r>
            <a:r>
              <a:rPr lang="zh-CN" altLang="en-US" dirty="0" smtClean="0"/>
              <a:t>作用，插件</a:t>
            </a:r>
            <a:r>
              <a:rPr lang="zh-CN" altLang="en-US" dirty="0"/>
              <a:t>目的在于解决 </a:t>
            </a:r>
            <a:r>
              <a:rPr lang="en-US" altLang="zh-CN" dirty="0"/>
              <a:t>loader </a:t>
            </a:r>
            <a:r>
              <a:rPr lang="zh-CN" altLang="en-US" dirty="0"/>
              <a:t>无法实现的其他</a:t>
            </a:r>
            <a:r>
              <a:rPr lang="zh-CN" altLang="en-US" dirty="0" smtClean="0"/>
              <a:t>事。</a:t>
            </a:r>
            <a:endParaRPr lang="en-US" altLang="zh-CN" dirty="0" smtClean="0"/>
          </a:p>
          <a:p>
            <a:r>
              <a:rPr lang="zh-CN" altLang="en-US" dirty="0" smtClean="0"/>
              <a:t>对于上面的问题，找到官网中的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进行安装配置。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926719"/>
            <a:ext cx="5258070" cy="241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3435846"/>
            <a:ext cx="292750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，运行之后发现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目录下自动生成了一个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文件，并且自动添加了生成的</a:t>
            </a:r>
            <a:r>
              <a:rPr lang="en-US" altLang="zh-CN" dirty="0" smtClean="0"/>
              <a:t>main.js</a:t>
            </a:r>
            <a:r>
              <a:rPr lang="zh-CN" altLang="en-US" dirty="0" smtClean="0"/>
              <a:t>文件路径。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5404128" cy="209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365361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这个时候还有个问题，之前的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中有一个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div</a:t>
            </a:r>
            <a:r>
              <a:rPr lang="zh-CN" altLang="en-US" dirty="0" smtClean="0"/>
              <a:t>，这就需要配置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参数了。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HTMLWebpackPlugin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3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以之前的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为模板，</a:t>
            </a:r>
            <a:r>
              <a:rPr lang="en-US" altLang="zh-CN" dirty="0" smtClean="0"/>
              <a:t>filename</a:t>
            </a:r>
            <a:r>
              <a:rPr lang="zh-CN" altLang="en-US" dirty="0" smtClean="0"/>
              <a:t>为生成的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名称，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项目中，移动端以</a:t>
            </a:r>
            <a:r>
              <a:rPr lang="en-US" altLang="zh-CN" dirty="0" smtClean="0"/>
              <a:t>indexMb.html</a:t>
            </a:r>
            <a:r>
              <a:rPr lang="zh-CN" altLang="en-US" dirty="0" smtClean="0"/>
              <a:t>为模板，最终输出的还是</a:t>
            </a:r>
            <a:r>
              <a:rPr lang="en-US" altLang="zh-CN" dirty="0" smtClean="0"/>
              <a:t>index.html</a:t>
            </a:r>
            <a:r>
              <a:rPr lang="zh-CN" altLang="en-US" dirty="0" smtClean="0"/>
              <a:t>。另外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3960440" cy="17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之前删除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都是手动删的，如果需要自动删除，需要用到</a:t>
            </a:r>
            <a:r>
              <a:rPr lang="en-US" altLang="zh-CN" dirty="0" err="1" smtClean="0"/>
              <a:t>cleanWebpackPlugin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官网并没有，属于第三方插件。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CleanWebpackPlugin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419622"/>
            <a:ext cx="3803845" cy="723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365756"/>
            <a:ext cx="3302170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其他配置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1920" y="120359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写到哪算哪</a:t>
            </a: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Devtool</a:t>
            </a:r>
            <a:r>
              <a:rPr lang="zh-CN" altLang="en-US" dirty="0" smtClean="0"/>
              <a:t>用来配置是否生成，以及如何生成</a:t>
            </a:r>
            <a:r>
              <a:rPr lang="en-US" altLang="zh-CN" dirty="0" smtClean="0"/>
              <a:t>source map</a:t>
            </a:r>
            <a:r>
              <a:rPr lang="zh-CN" altLang="en-US" dirty="0" smtClean="0"/>
              <a:t>文件。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文件是打包后的代码和源代码之间的映射关系，如果我们的代码中出现错误，没有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文件，我们在浏览器调试的时候只能看到打包后的代码，很难定位问题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3988862" cy="720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244050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配置之后就会生成一个</a:t>
            </a:r>
            <a:r>
              <a:rPr lang="en-US" altLang="zh-CN" dirty="0" smtClean="0"/>
              <a:t>.map</a:t>
            </a:r>
            <a:r>
              <a:rPr lang="zh-CN" altLang="en-US" dirty="0" smtClean="0"/>
              <a:t>文件，浏览器调试也能看到源码了。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894622"/>
            <a:ext cx="2178162" cy="298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3314269"/>
            <a:ext cx="4156782" cy="6976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3" y="4227934"/>
            <a:ext cx="5522682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官网有一张</a:t>
            </a:r>
            <a:r>
              <a:rPr lang="en-US" altLang="zh-CN" dirty="0" err="1" smtClean="0"/>
              <a:t>devtool</a:t>
            </a:r>
            <a:r>
              <a:rPr lang="zh-CN" altLang="en-US" dirty="0" smtClean="0"/>
              <a:t>配置表，以下简单讲几个配置组合项的意义。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source-map</a:t>
            </a:r>
            <a:r>
              <a:rPr lang="en-US" altLang="zh-CN" dirty="0"/>
              <a:t> </a:t>
            </a:r>
            <a:r>
              <a:rPr lang="zh-CN" altLang="en-US" dirty="0" smtClean="0"/>
              <a:t>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inline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不生成</a:t>
            </a:r>
            <a:r>
              <a:rPr lang="en-US" altLang="zh-CN" dirty="0" smtClean="0"/>
              <a:t>map</a:t>
            </a:r>
            <a:r>
              <a:rPr lang="zh-CN" altLang="en-US" dirty="0" smtClean="0"/>
              <a:t>文件，映射关系放在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cheap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两个作用，</a:t>
            </a:r>
            <a:r>
              <a:rPr lang="en-US" altLang="zh-CN" dirty="0" smtClean="0"/>
              <a:t>1. </a:t>
            </a:r>
            <a:r>
              <a:rPr lang="zh-CN" altLang="en-US" dirty="0" smtClean="0"/>
              <a:t>映射只定位到行，不定位到列；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只映射业务代码，不包含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FF0000"/>
                </a:solidFill>
              </a:rPr>
              <a:t>module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和第三方库。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eval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/>
              <a:t>使用</a:t>
            </a:r>
            <a:r>
              <a:rPr lang="en-US" altLang="zh-CN" dirty="0" err="1"/>
              <a:t>eval</a:t>
            </a:r>
            <a:r>
              <a:rPr lang="zh-CN" altLang="en-US" dirty="0"/>
              <a:t>包裹模块</a:t>
            </a:r>
            <a:r>
              <a:rPr lang="zh-CN" altLang="en-US" dirty="0" smtClean="0"/>
              <a:t>代码</a:t>
            </a:r>
            <a:r>
              <a:rPr lang="zh-CN" altLang="en-US" dirty="0"/>
              <a:t>，</a:t>
            </a:r>
            <a:r>
              <a:rPr lang="zh-CN" altLang="en-US" dirty="0" smtClean="0"/>
              <a:t>效率</a:t>
            </a:r>
            <a:r>
              <a:rPr lang="zh-CN" altLang="en-US" dirty="0"/>
              <a:t>和性能最佳</a:t>
            </a:r>
            <a:r>
              <a:rPr lang="zh-CN" altLang="en-US" dirty="0" smtClean="0"/>
              <a:t>，但代码复杂时提示不准确。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配置的详细介绍和原理，参考以下文档：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segmentfault.com/a/1190000008315937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www.ruanyifeng.com/blog/2013/01/javascript_source_map.html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Devtool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0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为了方便开发，一般都会用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启动一个本地服务，安装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-dev-server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中做最简单的配置，运行的文件都在内存中。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5536" y="1887951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8" y="2554194"/>
            <a:ext cx="4610337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982" y="393990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默认是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端口，在浏览器中访问</a:t>
            </a:r>
            <a:r>
              <a:rPr lang="en-US" altLang="zh-CN" dirty="0">
                <a:hlinkClick r:id="rId3"/>
              </a:rPr>
              <a:t>http://localhost:8080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即可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3" y="1327175"/>
            <a:ext cx="1397072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port  </a:t>
            </a:r>
            <a:r>
              <a:rPr lang="zh-CN" altLang="en-US" dirty="0" smtClean="0"/>
              <a:t>监听端口，默认</a:t>
            </a:r>
            <a:r>
              <a:rPr lang="en-US" altLang="zh-CN" dirty="0" smtClean="0"/>
              <a:t>8080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open  </a:t>
            </a:r>
            <a:r>
              <a:rPr lang="zh-CN" altLang="en-US" dirty="0" smtClean="0"/>
              <a:t>是否自动打开浏览器。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 smtClean="0"/>
              <a:t>contentBase</a:t>
            </a:r>
            <a:r>
              <a:rPr lang="en-US" altLang="zh-CN" dirty="0" smtClean="0"/>
              <a:t> </a:t>
            </a:r>
            <a:r>
              <a:rPr lang="zh-CN" altLang="en-US" dirty="0" smtClean="0"/>
              <a:t>告诉</a:t>
            </a:r>
            <a:r>
              <a:rPr lang="zh-CN" altLang="en-US" dirty="0"/>
              <a:t>服务器从哪里提供</a:t>
            </a:r>
            <a:r>
              <a:rPr lang="zh-CN" altLang="en-US" dirty="0" smtClean="0"/>
              <a:t>内容，一般不用配置。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proxy  </a:t>
            </a:r>
            <a:r>
              <a:rPr lang="zh-CN" altLang="en-US" dirty="0" smtClean="0"/>
              <a:t>我们用的比较多的就是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，如果前端和后端不再同一服务器，就需要用到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代理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。比如下面的</a:t>
            </a:r>
            <a:r>
              <a:rPr lang="zh-CN" altLang="en-US" dirty="0"/>
              <a:t>配置表示请求到 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/users </a:t>
            </a:r>
            <a:r>
              <a:rPr lang="zh-CN" altLang="en-US" dirty="0"/>
              <a:t>现在会被代理到请求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localhost:3000/api/users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-dev-server</a:t>
            </a:r>
            <a:r>
              <a:rPr lang="zh-CN" altLang="en-US" b="1" dirty="0" smtClean="0">
                <a:solidFill>
                  <a:srgbClr val="FF0000"/>
                </a:solidFill>
              </a:rPr>
              <a:t>配置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71" y="2427734"/>
            <a:ext cx="37974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123478"/>
            <a:ext cx="8496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配置本地</a:t>
            </a:r>
            <a:r>
              <a:rPr lang="en-US" altLang="zh-CN" dirty="0"/>
              <a:t>mock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  <a:p>
            <a:r>
              <a:rPr lang="zh-CN" altLang="en-US" dirty="0"/>
              <a:t>客户数据没法在本地重现，想调试某些服务但是造一些数据或者更改数据格式，</a:t>
            </a:r>
          </a:p>
          <a:p>
            <a:r>
              <a:rPr lang="zh-CN" altLang="en-US" dirty="0"/>
              <a:t>可以在</a:t>
            </a:r>
            <a:r>
              <a:rPr lang="en-US" altLang="zh-CN" dirty="0" err="1"/>
              <a:t>webpack</a:t>
            </a:r>
            <a:r>
              <a:rPr lang="zh-CN" altLang="en-US" dirty="0"/>
              <a:t>的配置里面加一个代理就能实现，具体配置如下，</a:t>
            </a:r>
          </a:p>
          <a:p>
            <a:r>
              <a:rPr lang="zh-CN" altLang="en-US" dirty="0"/>
              <a:t>比如我想要更改</a:t>
            </a:r>
            <a:r>
              <a:rPr lang="en-US" altLang="zh-CN" dirty="0"/>
              <a:t>/nccloud/hrwa/waclass/GetWaClassPeriodsByPkWaClass.do</a:t>
            </a:r>
            <a:r>
              <a:rPr lang="zh-CN" altLang="en-US" dirty="0"/>
              <a:t>这条服务的返回数据，</a:t>
            </a:r>
          </a:p>
          <a:p>
            <a:r>
              <a:rPr lang="zh-CN" altLang="en-US" dirty="0"/>
              <a:t>只需要在</a:t>
            </a:r>
            <a:r>
              <a:rPr lang="en-US" altLang="zh-CN" dirty="0" err="1"/>
              <a:t>new_config.json</a:t>
            </a:r>
            <a:r>
              <a:rPr lang="zh-CN" altLang="en-US" dirty="0"/>
              <a:t>中做如下配置即可</a:t>
            </a:r>
          </a:p>
          <a:p>
            <a:endParaRPr lang="zh-CN" altLang="en-US" dirty="0"/>
          </a:p>
          <a:p>
            <a:r>
              <a:rPr lang="en-US" altLang="zh-CN" dirty="0"/>
              <a:t>"/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{</a:t>
            </a:r>
          </a:p>
          <a:p>
            <a:r>
              <a:rPr lang="en-US" altLang="zh-CN" dirty="0"/>
              <a:t>   "target": "http://localhost:3006",</a:t>
            </a:r>
          </a:p>
          <a:p>
            <a:r>
              <a:rPr lang="en-US" altLang="zh-CN" dirty="0"/>
              <a:t>   "</a:t>
            </a:r>
            <a:r>
              <a:rPr lang="en-US" altLang="zh-CN" dirty="0" err="1"/>
              <a:t>pathRewrite</a:t>
            </a:r>
            <a:r>
              <a:rPr lang="en-US" altLang="zh-CN" dirty="0"/>
              <a:t>": {</a:t>
            </a:r>
          </a:p>
          <a:p>
            <a:r>
              <a:rPr lang="en-US" altLang="zh-CN" dirty="0"/>
              <a:t>      "^/</a:t>
            </a:r>
            <a:r>
              <a:rPr lang="en-US" altLang="zh-CN" dirty="0" err="1"/>
              <a:t>nccloud</a:t>
            </a:r>
            <a:r>
              <a:rPr lang="en-US" altLang="zh-CN" dirty="0"/>
              <a:t>/</a:t>
            </a:r>
            <a:r>
              <a:rPr lang="en-US" altLang="zh-CN" dirty="0" err="1"/>
              <a:t>hrwa</a:t>
            </a:r>
            <a:r>
              <a:rPr lang="en-US" altLang="zh-CN" dirty="0"/>
              <a:t>/</a:t>
            </a:r>
            <a:r>
              <a:rPr lang="en-US" altLang="zh-CN" dirty="0" err="1"/>
              <a:t>waclass</a:t>
            </a:r>
            <a:r>
              <a:rPr lang="en-US" altLang="zh-CN" dirty="0"/>
              <a:t>/GetWaClassPeriodsByPkWaClass.do": "/mock/</a:t>
            </a:r>
            <a:r>
              <a:rPr lang="en-US" altLang="zh-CN" dirty="0" err="1"/>
              <a:t>GetWaClassPeriodsByPkWaClass.json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},</a:t>
            </a:r>
          </a:p>
          <a:p>
            <a:r>
              <a:rPr lang="en-US" altLang="zh-CN" dirty="0"/>
              <a:t>   "method": "GET"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277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HMR</a:t>
            </a:r>
            <a:r>
              <a:rPr lang="zh-CN" altLang="en-US" dirty="0" smtClean="0"/>
              <a:t>指在不刷新页面的情况下，修改的代码在页面自动更改。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热更新的很简单，只需要做如下配置即可。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Hot Module Replacement</a:t>
            </a:r>
            <a:r>
              <a:rPr lang="zh-CN" altLang="en-US" b="1" dirty="0">
                <a:solidFill>
                  <a:srgbClr val="FF0000"/>
                </a:solidFill>
              </a:rPr>
              <a:t>热模块更新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347614"/>
            <a:ext cx="3981655" cy="279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315628"/>
            <a:ext cx="1822544" cy="965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2499742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我们在页面写一个计时器，更改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代码，发现页面没有刷新，数字没有重新计算，但是样式改变了。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5" y="3291830"/>
            <a:ext cx="552478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的热更新很麻烦，需要在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中加入如下形式的代码。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64375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如果写过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就会发现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是支持热更新的，而且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自己做了组件更新的代码，这部分有兴趣的话可以去查资料，这里提一下，知道有这么个东西。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1020116"/>
            <a:ext cx="6629741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tree shaking </a:t>
            </a:r>
            <a:r>
              <a:rPr lang="zh-CN" altLang="en-US" dirty="0"/>
              <a:t>是一个术语，通常用于描述移除 </a:t>
            </a:r>
            <a:r>
              <a:rPr lang="en-US" altLang="zh-CN" dirty="0"/>
              <a:t>JavaScript </a:t>
            </a:r>
            <a:r>
              <a:rPr lang="zh-CN" altLang="en-US" dirty="0"/>
              <a:t>上下文中的未引用代码</a:t>
            </a:r>
            <a:r>
              <a:rPr lang="en-US" altLang="zh-CN" dirty="0"/>
              <a:t>(dead-code</a:t>
            </a:r>
            <a:r>
              <a:rPr lang="en-US" altLang="zh-CN" dirty="0" smtClean="0"/>
              <a:t>)</a:t>
            </a:r>
            <a:r>
              <a:rPr lang="zh-CN" altLang="en-US" dirty="0"/>
              <a:t>，</a:t>
            </a:r>
            <a:r>
              <a:rPr lang="zh-CN" altLang="en-US" dirty="0" smtClean="0"/>
              <a:t>只支持</a:t>
            </a:r>
            <a:r>
              <a:rPr lang="en-US" altLang="zh-CN" dirty="0" smtClean="0"/>
              <a:t>export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形式的导出。</a:t>
            </a:r>
            <a:endParaRPr lang="en-US" altLang="zh-CN" dirty="0" smtClean="0"/>
          </a:p>
          <a:p>
            <a:r>
              <a:rPr lang="zh-CN" altLang="en-US" dirty="0" smtClean="0"/>
              <a:t>比如有一个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工具类，导出了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两个方法。但是只引用了</a:t>
            </a:r>
            <a:r>
              <a:rPr lang="en-US" altLang="zh-CN" dirty="0" smtClean="0"/>
              <a:t>square</a:t>
            </a:r>
            <a:r>
              <a:rPr lang="zh-CN" altLang="en-US" dirty="0" smtClean="0"/>
              <a:t>一个方法。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Tree shaking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851670"/>
            <a:ext cx="2736991" cy="2114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28171"/>
            <a:ext cx="4178515" cy="23559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7544" y="41559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模式下打包，发现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也被导出了。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的配置，尝试去掉多语的代码。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7574"/>
            <a:ext cx="2317869" cy="736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5167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重新打包后，发现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代码依然在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中，但是被标记为未使用，这是为了在开发模式下调试代码方便。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1024"/>
            <a:ext cx="3384724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有的类</a:t>
            </a:r>
            <a:r>
              <a:rPr lang="zh-CN" altLang="en-US" dirty="0"/>
              <a:t>在导入时会执行特殊行为的代码，而不是仅仅暴露一个 </a:t>
            </a:r>
            <a:r>
              <a:rPr lang="en-US" altLang="zh-CN" dirty="0"/>
              <a:t>export </a:t>
            </a:r>
            <a:r>
              <a:rPr lang="zh-CN" altLang="en-US" dirty="0"/>
              <a:t>或多个 </a:t>
            </a:r>
            <a:r>
              <a:rPr lang="en-US" altLang="zh-CN" dirty="0"/>
              <a:t>export</a:t>
            </a:r>
            <a:r>
              <a:rPr lang="zh-CN" altLang="en-US" dirty="0"/>
              <a:t>。举例说明，例如 </a:t>
            </a:r>
            <a:r>
              <a:rPr lang="en-US" altLang="zh-CN" dirty="0" err="1"/>
              <a:t>polyfill</a:t>
            </a:r>
            <a:r>
              <a:rPr lang="zh-CN" altLang="en-US" dirty="0"/>
              <a:t>，它影响全局作用域，并且通常不提供 </a:t>
            </a:r>
            <a:r>
              <a:rPr lang="en-US" altLang="zh-CN" dirty="0"/>
              <a:t>export</a:t>
            </a:r>
            <a:r>
              <a:rPr lang="zh-CN" altLang="en-US" dirty="0" smtClean="0"/>
              <a:t>。对于这些代码，需要在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中添加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来过滤，打包的时候不让其受到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的影响。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上述这些都是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模式下的配置，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默认会开启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。我们将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再打包。再搜索，就找不到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的代码了。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71681"/>
            <a:ext cx="6744047" cy="9017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0" y="1851670"/>
            <a:ext cx="2203563" cy="7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一般项目中都会将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模式的配置文件分离，一些公关的配置，比如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和一些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等放在一个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文件，将各自独有的配置，比如</a:t>
            </a:r>
            <a:r>
              <a:rPr lang="en-US" altLang="zh-CN" dirty="0" smtClean="0"/>
              <a:t>dev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devserver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prod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插件等放在不同的文件中。最后通过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-merge</a:t>
            </a:r>
            <a:r>
              <a:rPr lang="zh-CN" altLang="en-US" dirty="0" smtClean="0"/>
              <a:t>合并。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配置文件分离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5" y="1776338"/>
            <a:ext cx="3836311" cy="31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除此之外，还会将整套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配置放在一个新的文件夹里面，项目会整洁便于查看配置。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29830"/>
            <a:ext cx="2200765" cy="105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17" y="1229830"/>
            <a:ext cx="6001058" cy="9461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7584" y="2354123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老的版本中会出一个问题，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目录会生成在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目录下，单纯改目录层级是不行的，涉及到删除权限的问题。查看</a:t>
            </a:r>
            <a:r>
              <a:rPr lang="en-US" altLang="zh-CN" dirty="0" smtClean="0"/>
              <a:t>Clean-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文档发现，这个问题新的版本已经解决了，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项目中配置如下，意为以上级目录为根目录，所以遇到问题去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上查看最新文档，其他地方查到的有可能会有版本问题。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54452"/>
            <a:ext cx="4216617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项目中我们会将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抽取成一个独立的文件，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中使用的是</a:t>
            </a:r>
            <a:r>
              <a:rPr lang="en-US" altLang="zh-CN" dirty="0" smtClean="0"/>
              <a:t>mini-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-extract-plugin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mini-</a:t>
            </a:r>
            <a:r>
              <a:rPr lang="en-US" altLang="zh-CN" b="1" dirty="0" err="1">
                <a:solidFill>
                  <a:srgbClr val="FF0000"/>
                </a:solidFill>
              </a:rPr>
              <a:t>css</a:t>
            </a:r>
            <a:r>
              <a:rPr lang="en-US" altLang="zh-CN" b="1" dirty="0">
                <a:solidFill>
                  <a:srgbClr val="FF0000"/>
                </a:solidFill>
              </a:rPr>
              <a:t>-extract-plugin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357523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276543"/>
            <a:ext cx="3251367" cy="9525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242947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模式下测试没有问题，但是</a:t>
            </a:r>
            <a:r>
              <a:rPr lang="en-US" altLang="zh-CN" dirty="0" smtClean="0"/>
              <a:t>production</a:t>
            </a:r>
            <a:r>
              <a:rPr lang="zh-CN" altLang="en-US" dirty="0" smtClean="0"/>
              <a:t>模式下没有生成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文件，并且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也没有打包到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中，这是因为之前讲过的</a:t>
            </a:r>
            <a:r>
              <a:rPr lang="en-US" altLang="zh-CN" dirty="0" smtClean="0"/>
              <a:t>tree shaking</a:t>
            </a:r>
            <a:r>
              <a:rPr lang="zh-CN" altLang="en-US" dirty="0" smtClean="0"/>
              <a:t>造成的，我们直接</a:t>
            </a:r>
            <a:r>
              <a:rPr lang="en-US" altLang="zh-CN" dirty="0" smtClean="0"/>
              <a:t>import less</a:t>
            </a:r>
            <a:r>
              <a:rPr lang="zh-CN" altLang="en-US" dirty="0" smtClean="0"/>
              <a:t>文件，并没有调用其中的任何方法，所以就全部</a:t>
            </a:r>
            <a:r>
              <a:rPr lang="en-US" altLang="zh-CN" dirty="0" smtClean="0"/>
              <a:t>shaking</a:t>
            </a:r>
            <a:r>
              <a:rPr lang="zh-CN" altLang="en-US" dirty="0" smtClean="0"/>
              <a:t>掉了，在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中做如下配置即可。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4" y="3651870"/>
            <a:ext cx="3288831" cy="12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配置完成再打包，发现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文件倒是出来的，但是又有了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文件，而且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代码也没有压缩，需要再在</a:t>
            </a:r>
            <a:r>
              <a:rPr lang="en-US" altLang="zh-CN" dirty="0" err="1" smtClean="0"/>
              <a:t>porduction</a:t>
            </a:r>
            <a:r>
              <a:rPr lang="zh-CN" altLang="en-US" dirty="0" smtClean="0"/>
              <a:t>中配置</a:t>
            </a:r>
            <a:r>
              <a:rPr lang="en-US" altLang="zh-CN" dirty="0" smtClean="0"/>
              <a:t>optimize-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-assets-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将代码压缩并去掉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sourcemap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Ncchr</a:t>
            </a:r>
            <a:r>
              <a:rPr lang="zh-CN" altLang="en-US" dirty="0" smtClean="0"/>
              <a:t>中使用的就是这种配置，但是没有配</a:t>
            </a:r>
            <a:r>
              <a:rPr lang="en-US" altLang="zh-CN" dirty="0" err="1" smtClean="0"/>
              <a:t>sideEffects</a:t>
            </a:r>
            <a:r>
              <a:rPr lang="zh-CN" altLang="en-US" dirty="0" smtClean="0"/>
              <a:t>，可能是版本原因。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51670"/>
            <a:ext cx="2260716" cy="10605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6" y="3082043"/>
            <a:ext cx="7302875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当我们引用一个比较大的类，比如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，再进行打包，会发现打包出来的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代码非常大，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会提示使用</a:t>
            </a:r>
            <a:r>
              <a:rPr lang="en-US" altLang="zh-CN" dirty="0" smtClean="0"/>
              <a:t>code-splitting.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Code Splitting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65526"/>
            <a:ext cx="4788146" cy="768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2225514"/>
            <a:ext cx="7950609" cy="6604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544" y="307754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根据官网配置，重新打包，业务代码只有</a:t>
            </a:r>
            <a:r>
              <a:rPr lang="en-US" altLang="zh-CN" dirty="0" smtClean="0"/>
              <a:t>5k</a:t>
            </a:r>
            <a:r>
              <a:rPr lang="zh-CN" altLang="en-US" dirty="0" smtClean="0"/>
              <a:t>，会生成一个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文件，这是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自动将公共的类进行了拆分。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7" y="3795886"/>
            <a:ext cx="2305168" cy="1174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795886"/>
            <a:ext cx="5664491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以上只是最简单的代码分割配置，大家可以参考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官网查看</a:t>
            </a:r>
            <a:r>
              <a:rPr lang="en-US" altLang="zh-CN" dirty="0" smtClean="0"/>
              <a:t>code splitting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SplitChunksPlugin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由于浏览器缓存的存在，如果我们不更改资源文件名，将文件直接放在服务器上，浏览器会认为它没有被更新，而取缓存文件。我们在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项目中刷新页面查看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，就会发现很多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列都是取自</a:t>
            </a:r>
            <a:r>
              <a:rPr lang="en-US" altLang="zh-CN" dirty="0" smtClean="0"/>
              <a:t>disk cache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PS:</a:t>
            </a:r>
            <a:r>
              <a:rPr lang="zh-CN" altLang="en-US" dirty="0" smtClean="0"/>
              <a:t>去掉</a:t>
            </a:r>
            <a:r>
              <a:rPr lang="en-US" altLang="zh-CN" dirty="0" smtClean="0"/>
              <a:t>Disable cache</a:t>
            </a:r>
            <a:r>
              <a:rPr lang="zh-CN" altLang="en-US" dirty="0"/>
              <a:t>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解决这个问题，可以在输出的文件名中添加一个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占位符，也可以用</a:t>
            </a:r>
            <a:r>
              <a:rPr lang="en-US" altLang="zh-CN" dirty="0" err="1" smtClean="0"/>
              <a:t>contenthash</a:t>
            </a:r>
            <a:r>
              <a:rPr lang="zh-CN" altLang="en-US" dirty="0" smtClean="0"/>
              <a:t>，官方推荐是</a:t>
            </a:r>
            <a:r>
              <a:rPr lang="en-US" altLang="zh-CN" dirty="0" err="1" smtClean="0"/>
              <a:t>chunkhash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这样如果代码有改变，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值也会变，否则取缓存就可以了，代码分割之后，如果只有业务代码改变了，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值是不会变的。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浏览器缓存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3003798"/>
            <a:ext cx="456243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中并没有使用代码分割，而是使用了外部扩展</a:t>
            </a:r>
            <a:r>
              <a:rPr lang="en-US" altLang="zh-CN" dirty="0" smtClean="0"/>
              <a:t>(externals)</a:t>
            </a:r>
            <a:r>
              <a:rPr lang="zh-CN" altLang="en-US" dirty="0" smtClean="0"/>
              <a:t>，打包输出时排除了很多类库。</a:t>
            </a:r>
            <a:endParaRPr lang="en-US" altLang="zh-CN" dirty="0" smtClean="0"/>
          </a:p>
          <a:p>
            <a:r>
              <a:rPr lang="zh-CN" altLang="en-US" dirty="0" smtClean="0"/>
              <a:t>以之前使用的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为例，我们在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模板中以</a:t>
            </a:r>
            <a:r>
              <a:rPr lang="en-US" altLang="zh-CN" dirty="0" err="1" smtClean="0"/>
              <a:t>cdn</a:t>
            </a:r>
            <a:r>
              <a:rPr lang="zh-CN" altLang="en-US" dirty="0" smtClean="0"/>
              <a:t>方式引用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类。然后打包的时候排除</a:t>
            </a:r>
            <a:r>
              <a:rPr lang="en-US" altLang="zh-CN" dirty="0" smtClean="0"/>
              <a:t>moment</a:t>
            </a:r>
            <a:r>
              <a:rPr lang="zh-CN" altLang="en-US" dirty="0" smtClean="0"/>
              <a:t>，配置可以使用数组或对象，</a:t>
            </a:r>
            <a:r>
              <a:rPr lang="zh-CN" altLang="en-US" dirty="0" smtClean="0">
                <a:solidFill>
                  <a:srgbClr val="FF0000"/>
                </a:solidFill>
              </a:rPr>
              <a:t>如果配置为对象，那在引用的时候也必须以</a:t>
            </a:r>
            <a:r>
              <a:rPr lang="en-US" altLang="zh-CN" dirty="0" smtClean="0">
                <a:solidFill>
                  <a:srgbClr val="FF0000"/>
                </a:solidFill>
              </a:rPr>
              <a:t>key</a:t>
            </a:r>
            <a:r>
              <a:rPr lang="zh-CN" altLang="en-US" dirty="0" smtClean="0">
                <a:solidFill>
                  <a:srgbClr val="FF0000"/>
                </a:solidFill>
              </a:rPr>
              <a:t>为引用类名</a:t>
            </a:r>
            <a:r>
              <a:rPr lang="zh-CN" altLang="en-US" dirty="0" smtClean="0"/>
              <a:t>，否则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还是会去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externals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1330"/>
            <a:ext cx="8242724" cy="304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5" y="2499742"/>
            <a:ext cx="1797142" cy="6985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9742"/>
            <a:ext cx="2590933" cy="279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1" y="2888747"/>
            <a:ext cx="5372376" cy="7937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37958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打包之后只产生了一个</a:t>
            </a:r>
            <a:r>
              <a:rPr lang="en-US" altLang="zh-CN" dirty="0" smtClean="0"/>
              <a:t>1k</a:t>
            </a:r>
            <a:r>
              <a:rPr lang="zh-CN" altLang="en-US" dirty="0" smtClean="0"/>
              <a:t>的业务代码文件。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78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4115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中配置如下，所以我们需要在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模板中加入这些包的引用。</a:t>
            </a: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395536" y="3498562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其中以对象配置</a:t>
            </a:r>
            <a:r>
              <a:rPr lang="zh-CN" altLang="en-US" dirty="0"/>
              <a:t>的表示用于描述外部 </a:t>
            </a:r>
            <a:r>
              <a:rPr lang="en-US" altLang="zh-CN" dirty="0"/>
              <a:t>library </a:t>
            </a:r>
            <a:r>
              <a:rPr lang="zh-CN" altLang="en-US" dirty="0"/>
              <a:t>所有可用的访问方式</a:t>
            </a:r>
            <a:r>
              <a:rPr lang="zh-CN" altLang="en-US" dirty="0" smtClean="0"/>
              <a:t>。比如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amd,commonjs</a:t>
            </a:r>
            <a:r>
              <a:rPr lang="zh-CN" altLang="en-US" dirty="0" smtClean="0"/>
              <a:t>下用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访问，在全局变量中用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访问。</a:t>
            </a:r>
            <a:endParaRPr lang="en-US" altLang="zh-CN" dirty="0"/>
          </a:p>
          <a:p>
            <a:r>
              <a:rPr lang="zh-CN" altLang="en-US" dirty="0" smtClean="0"/>
              <a:t>需要注意的是由于这些包不是我们用自己的代码打出来的，所以扩展包的变化可能会导致业务代码中有些方法无法使用，这也就是为什么平台有时候更新版本，我们之前运行好好的代码会出问题。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80843"/>
            <a:ext cx="2304256" cy="2663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01" y="780842"/>
            <a:ext cx="3168352" cy="26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之前都是一个打包输出一个页面，很多时候需要打包出多个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就是这样。我们先从简单的开始，比如现在有两个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页面，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detail</a:t>
            </a:r>
            <a:r>
              <a:rPr lang="zh-CN" altLang="en-US" dirty="0" smtClean="0"/>
              <a:t>，需要分开输出。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多页面打包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441" y="32017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如果我们仅仅增加一个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，会发现只输出了一个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并注入了两个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48613"/>
            <a:ext cx="2362321" cy="129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548613"/>
            <a:ext cx="4286470" cy="1632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1870"/>
            <a:ext cx="2664296" cy="7068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88433"/>
            <a:ext cx="5799335" cy="12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还需要配置一个</a:t>
            </a:r>
            <a:r>
              <a:rPr lang="en-US" altLang="zh-CN" dirty="0" err="1" smtClean="0"/>
              <a:t>HTMLWebpackPlugin</a:t>
            </a:r>
            <a:r>
              <a:rPr lang="zh-CN" altLang="en-US" dirty="0" smtClean="0"/>
              <a:t>，再打包，发现虽然出现了两个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，但是注入的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还是两个。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78777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这个时候就需要添加</a:t>
            </a:r>
            <a:r>
              <a:rPr lang="en-US" altLang="zh-CN" dirty="0" smtClean="0"/>
              <a:t>chunks</a:t>
            </a:r>
            <a:r>
              <a:rPr lang="zh-CN" altLang="en-US" dirty="0" smtClean="0"/>
              <a:t>配置，告诉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只增加那些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203852"/>
            <a:ext cx="2376263" cy="1455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59" y="1215533"/>
            <a:ext cx="5768893" cy="1432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3157107"/>
            <a:ext cx="2376263" cy="1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这样的输出虽然没有错误，但是所有的文件全都在一个文件夹里面，需要人为分开，如果页面太多的话，非常不靠谱。只要将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改为路径即可，需要注意的是，这个时候</a:t>
            </a:r>
            <a:r>
              <a:rPr lang="en-US" altLang="zh-CN" dirty="0" smtClean="0"/>
              <a:t>chunk</a:t>
            </a:r>
            <a:r>
              <a:rPr lang="zh-CN" altLang="en-US" dirty="0" smtClean="0"/>
              <a:t>也变了，所以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配置也需要修改。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395536" y="285475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现在配置是没什么问题了，但是没增加一个页面，手动这么写也不靠谱，所以需要动态的添加配置，</a:t>
            </a:r>
            <a:r>
              <a:rPr lang="en-US" altLang="zh-CN" dirty="0" smtClean="0"/>
              <a:t>NCCHR</a:t>
            </a:r>
            <a:r>
              <a:rPr lang="zh-CN" altLang="en-US" dirty="0" smtClean="0"/>
              <a:t>就是这样做的。</a:t>
            </a:r>
            <a:endParaRPr lang="en-US" altLang="zh-CN" dirty="0" smtClean="0"/>
          </a:p>
          <a:p>
            <a:r>
              <a:rPr lang="zh-CN" altLang="en-US" dirty="0" smtClean="0"/>
              <a:t>其中的参数</a:t>
            </a:r>
            <a:r>
              <a:rPr lang="en-US" altLang="zh-CN" dirty="0" smtClean="0"/>
              <a:t>inject</a:t>
            </a:r>
            <a:r>
              <a:rPr lang="zh-CN" altLang="en-US" dirty="0" smtClean="0"/>
              <a:t>表示注入到哪里，默认是在</a:t>
            </a:r>
            <a:r>
              <a:rPr lang="en-US" altLang="zh-CN" dirty="0" smtClean="0"/>
              <a:t>body</a:t>
            </a:r>
            <a:r>
              <a:rPr lang="zh-CN" altLang="en-US" dirty="0" smtClean="0"/>
              <a:t>，也可以注入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templateParameters</a:t>
            </a:r>
            <a:r>
              <a:rPr lang="zh-CN" altLang="en-US" dirty="0" smtClean="0"/>
              <a:t>是添加到模板上的参数，在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中用</a:t>
            </a:r>
            <a:r>
              <a:rPr lang="en-US" altLang="zh-CN" dirty="0"/>
              <a:t>&lt;%= </a:t>
            </a:r>
            <a:r>
              <a:rPr lang="zh-CN" altLang="en-US" dirty="0" smtClean="0"/>
              <a:t>*****</a:t>
            </a:r>
            <a:r>
              <a:rPr lang="en-US" altLang="zh-CN" dirty="0" smtClean="0"/>
              <a:t> %&gt;</a:t>
            </a:r>
            <a:r>
              <a:rPr lang="zh-CN" altLang="en-US" dirty="0" smtClean="0"/>
              <a:t>接受即可。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3" y="1563638"/>
            <a:ext cx="4254719" cy="946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55477"/>
            <a:ext cx="2448272" cy="16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682975"/>
            <a:ext cx="6264696" cy="41210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699542"/>
            <a:ext cx="2013053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Resolve</a:t>
            </a:r>
            <a:r>
              <a:rPr lang="zh-CN" altLang="en-US" dirty="0" smtClean="0"/>
              <a:t>配置很多，一般常用的有</a:t>
            </a:r>
            <a:r>
              <a:rPr lang="en-US" altLang="zh-CN" dirty="0" smtClean="0"/>
              <a:t>alias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extensions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mainFiles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Extensions</a:t>
            </a:r>
            <a:r>
              <a:rPr lang="zh-CN" altLang="en-US" dirty="0" smtClean="0"/>
              <a:t>指读取文件的后缀名，默认是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，也就是我们在引用某文件的时候，如果没有写后缀名，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会自动去找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文件，一般根据项目配置，比如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项目中会增加</a:t>
            </a:r>
            <a:r>
              <a:rPr lang="en-US" altLang="zh-CN" dirty="0" err="1" smtClean="0"/>
              <a:t>jsx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先</a:t>
            </a:r>
            <a:r>
              <a:rPr lang="zh-CN" altLang="en-US" dirty="0"/>
              <a:t>从左到</a:t>
            </a:r>
            <a:r>
              <a:rPr lang="zh-CN" altLang="en-US" dirty="0" smtClean="0"/>
              <a:t>右依次查找。虽然也可以配置其他很多后缀名，但是为了打包效率，尽量减少配置。</a:t>
            </a:r>
            <a:endParaRPr lang="en-US" altLang="zh-CN" dirty="0" smtClean="0"/>
          </a:p>
          <a:p>
            <a:r>
              <a:rPr lang="en-US" altLang="zh-CN" dirty="0" err="1" smtClean="0"/>
              <a:t>mainFiles</a:t>
            </a:r>
            <a:r>
              <a:rPr lang="zh-CN" altLang="en-US" dirty="0" smtClean="0"/>
              <a:t>指读取的文件名，默认为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，也就是如果我们引用的只到了文件夹那一层，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会去读取文件夹下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的文件名，为了效率考虑也不会配置很多。</a:t>
            </a:r>
            <a:endParaRPr lang="en-US" altLang="zh-CN" dirty="0" smtClean="0"/>
          </a:p>
          <a:p>
            <a:r>
              <a:rPr lang="en-US" altLang="zh-CN" dirty="0" smtClean="0"/>
              <a:t>Alias</a:t>
            </a:r>
            <a:r>
              <a:rPr lang="zh-CN" altLang="en-US" dirty="0" smtClean="0"/>
              <a:t>指某路径的别名，方便在引用的时候写路径，比如</a:t>
            </a:r>
            <a:r>
              <a:rPr lang="en-US" altLang="zh-CN" dirty="0" err="1" smtClean="0"/>
              <a:t>ncchr</a:t>
            </a:r>
            <a:r>
              <a:rPr lang="zh-CN" altLang="en-US" dirty="0" smtClean="0"/>
              <a:t>中配置的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，还有很多项目中配置的</a:t>
            </a:r>
            <a:r>
              <a:rPr lang="en-US" altLang="zh-CN" dirty="0" smtClean="0"/>
              <a:t>@</a:t>
            </a:r>
            <a:r>
              <a:rPr lang="zh-CN" altLang="en-US" dirty="0" smtClean="0"/>
              <a:t>等。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resolve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72147"/>
            <a:ext cx="5162815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项目打包用不到这两个配置，但是如果要导出一个类库，就必须了解。</a:t>
            </a:r>
            <a:endParaRPr lang="en-US" altLang="zh-CN" dirty="0"/>
          </a:p>
          <a:p>
            <a:r>
              <a:rPr lang="zh-CN" altLang="en-US" dirty="0" smtClean="0"/>
              <a:t>比如我们想创建一个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类，导出两个方法。一般引用类有</a:t>
            </a:r>
            <a:r>
              <a:rPr lang="en-US" altLang="zh-CN" dirty="0" smtClean="0"/>
              <a:t>AMD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commonjs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ES6 module</a:t>
            </a:r>
            <a:r>
              <a:rPr lang="zh-CN" altLang="en-US" dirty="0" smtClean="0"/>
              <a:t>等，导出时只要配置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libraryTarget</a:t>
            </a:r>
            <a:r>
              <a:rPr lang="zh-CN" altLang="en-US" dirty="0" smtClean="0"/>
              <a:t>即可，一般配置为</a:t>
            </a:r>
            <a:r>
              <a:rPr lang="en-US" altLang="zh-CN" dirty="0" err="1" smtClean="0"/>
              <a:t>umd</a:t>
            </a:r>
            <a:r>
              <a:rPr lang="zh-CN" altLang="en-US" dirty="0" smtClean="0"/>
              <a:t>，即支持上述全部引用方式。</a:t>
            </a:r>
            <a:endParaRPr lang="en-US" altLang="zh-CN" dirty="0" smtClean="0"/>
          </a:p>
          <a:p>
            <a:r>
              <a:rPr lang="zh-CN" altLang="en-US" dirty="0" smtClean="0"/>
              <a:t>如果想要支持</a:t>
            </a:r>
            <a:r>
              <a:rPr lang="en-US" altLang="zh-CN" dirty="0" smtClean="0"/>
              <a:t>script</a:t>
            </a:r>
            <a:r>
              <a:rPr lang="zh-CN" altLang="en-US" dirty="0" smtClean="0"/>
              <a:t>引入全局变量，需要添加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导出方法。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即可上传到</a:t>
            </a:r>
            <a:r>
              <a:rPr lang="en-US" altLang="zh-CN" dirty="0" err="1" smtClean="0"/>
              <a:t>npm</a:t>
            </a:r>
            <a:r>
              <a:rPr lang="zh-CN" altLang="en-US" dirty="0" smtClean="0"/>
              <a:t>中供其他人使用了。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library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libraryTarget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" y="2427734"/>
            <a:ext cx="2971953" cy="1714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431890"/>
            <a:ext cx="4083260" cy="1403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6" y="4173239"/>
            <a:ext cx="5829600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使用新版本的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减少需要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处理的文件，比如</a:t>
            </a:r>
            <a:r>
              <a:rPr lang="en-US" altLang="zh-CN" dirty="0" smtClean="0"/>
              <a:t>babel-loader</a:t>
            </a:r>
            <a:r>
              <a:rPr lang="zh-CN" altLang="en-US" dirty="0" smtClean="0"/>
              <a:t>处理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的时候</a:t>
            </a:r>
            <a:r>
              <a:rPr lang="en-US" altLang="zh-CN" dirty="0" smtClean="0"/>
              <a:t>exclude</a:t>
            </a:r>
            <a:r>
              <a:rPr lang="zh-CN" altLang="en-US" dirty="0"/>
              <a:t> 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下的代码。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去掉不必要的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，最好使用官方推荐的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可以使用多进程，比如</a:t>
            </a:r>
            <a:r>
              <a:rPr lang="en-US" altLang="zh-CN" dirty="0" err="1" smtClean="0"/>
              <a:t>happyPack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选用适当的</a:t>
            </a:r>
            <a:r>
              <a:rPr lang="en-US" altLang="zh-CN" dirty="0" smtClean="0"/>
              <a:t>source-map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</a:t>
            </a:r>
            <a:r>
              <a:rPr lang="zh-CN" altLang="en-US" dirty="0"/>
              <a:t>相关技术来提高打包</a:t>
            </a:r>
            <a:r>
              <a:rPr lang="zh-CN" altLang="en-US" dirty="0" smtClean="0"/>
              <a:t>效率。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性能优化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64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之前在</a:t>
            </a:r>
            <a:r>
              <a:rPr lang="en-US" altLang="zh-CN" dirty="0" smtClean="0"/>
              <a:t>code-splitting</a:t>
            </a:r>
            <a:r>
              <a:rPr lang="zh-CN" altLang="en-US" dirty="0" smtClean="0"/>
              <a:t>中已经将</a:t>
            </a:r>
            <a:r>
              <a:rPr lang="zh-CN" altLang="en-US" dirty="0"/>
              <a:t>依赖</a:t>
            </a:r>
            <a:r>
              <a:rPr lang="zh-CN" altLang="en-US" dirty="0" smtClean="0"/>
              <a:t>包打包到了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中，但是其实每次打包还是需要打包这些文件的，一般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都是比较稳定的，每次都对其打包是没有必要的，所以可以将这些依赖打包好之后保存起来，下次打包的时候直接使用，而不需要重新打包。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创建一个</a:t>
            </a:r>
            <a:r>
              <a:rPr lang="en-US" altLang="zh-CN" dirty="0" smtClean="0"/>
              <a:t>webpack.dll.js</a:t>
            </a:r>
            <a:r>
              <a:rPr lang="zh-CN" altLang="en-US" dirty="0" smtClean="0"/>
              <a:t>的打包配置。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Dll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3" y="2032854"/>
            <a:ext cx="4804557" cy="29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webpack.comm.js</a:t>
            </a:r>
            <a:r>
              <a:rPr lang="zh-CN" altLang="en-US" dirty="0" smtClean="0"/>
              <a:t>中引入打包后的</a:t>
            </a:r>
            <a:r>
              <a:rPr lang="en-US" altLang="zh-CN" dirty="0" smtClean="0"/>
              <a:t>vendors.dll.js,</a:t>
            </a:r>
            <a:r>
              <a:rPr lang="zh-CN" altLang="en-US" dirty="0" smtClean="0"/>
              <a:t>需要用到</a:t>
            </a:r>
            <a:r>
              <a:rPr lang="en-US" altLang="zh-CN" dirty="0"/>
              <a:t>add-asset-html-</a:t>
            </a:r>
            <a:r>
              <a:rPr lang="en-US" altLang="zh-CN" dirty="0" err="1"/>
              <a:t>webpack</a:t>
            </a:r>
            <a:r>
              <a:rPr lang="en-US" altLang="zh-CN" dirty="0"/>
              <a:t>-plugin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7614"/>
            <a:ext cx="8191921" cy="241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1781403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DllPlugin</a:t>
            </a:r>
            <a:r>
              <a:rPr lang="zh-CN" altLang="en-US" dirty="0" smtClean="0"/>
              <a:t>生成一个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文件，用来记录打包前后文件的对应关系。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11710"/>
            <a:ext cx="6623390" cy="13780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216134"/>
            <a:ext cx="6731346" cy="9144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536" y="378659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comm</a:t>
            </a:r>
            <a:r>
              <a:rPr lang="zh-CN" altLang="en-US" dirty="0" smtClean="0"/>
              <a:t>配置中读取</a:t>
            </a:r>
            <a:r>
              <a:rPr lang="en-US" altLang="zh-CN" dirty="0" smtClean="0"/>
              <a:t>manifest</a:t>
            </a:r>
            <a:r>
              <a:rPr lang="zh-CN" altLang="en-US" dirty="0" smtClean="0"/>
              <a:t>文件，如果能找到对应关系，就不会重新打包了。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795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55552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/>
              <a:t>处理多个 </a:t>
            </a:r>
            <a:r>
              <a:rPr lang="en-US" altLang="zh-CN" dirty="0" err="1"/>
              <a:t>dll</a:t>
            </a:r>
            <a:r>
              <a:rPr lang="en-US" altLang="zh-CN" dirty="0"/>
              <a:t> 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很多时候我们可能不会把所有的依赖打到一个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包里面，比如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相关的打到一起，</a:t>
            </a:r>
            <a:r>
              <a:rPr lang="en-US" altLang="zh-CN" dirty="0" err="1" smtClean="0"/>
              <a:t>lodash</a:t>
            </a:r>
            <a:r>
              <a:rPr lang="zh-CN" altLang="en-US" dirty="0" smtClean="0"/>
              <a:t>打在一个包等等。这个时候再一个一个去配置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会非常麻烦，还是之前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的处理方法，动态添加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3391074" cy="9398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851670"/>
            <a:ext cx="4752528" cy="2062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7544" y="40839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NCCHR</a:t>
            </a:r>
            <a:r>
              <a:rPr lang="zh-CN" altLang="en-US" dirty="0" smtClean="0"/>
              <a:t>中也有</a:t>
            </a:r>
            <a:r>
              <a:rPr lang="en-US" altLang="zh-CN" dirty="0" err="1" smtClean="0"/>
              <a:t>dll</a:t>
            </a:r>
            <a:r>
              <a:rPr lang="zh-CN" altLang="en-US" dirty="0" smtClean="0"/>
              <a:t>配置的代码，但是从来没有用过，因为用的是</a:t>
            </a:r>
            <a:r>
              <a:rPr lang="en-US" altLang="zh-CN" dirty="0" smtClean="0"/>
              <a:t>externals</a:t>
            </a:r>
            <a:r>
              <a:rPr lang="zh-CN" altLang="en-US" dirty="0" smtClean="0"/>
              <a:t>，大家可以看一下相关配置，了解一下即可。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1"/>
            <a:ext cx="4320480" cy="3528392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手写</a:t>
            </a:r>
            <a:r>
              <a:rPr lang="en-US" altLang="zh-CN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Loader</a:t>
            </a:r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和</a:t>
            </a:r>
            <a:r>
              <a:rPr lang="en-US" altLang="zh-CN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Plugin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Loader</a:t>
            </a:r>
            <a:r>
              <a:rPr lang="zh-CN" altLang="en-US" dirty="0" smtClean="0"/>
              <a:t>本质是一个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，传入待处理的内容，处理完成之后再返回出去。</a:t>
            </a:r>
            <a:endParaRPr lang="en-US" altLang="zh-CN" dirty="0" smtClean="0"/>
          </a:p>
          <a:p>
            <a:r>
              <a:rPr lang="zh-CN" altLang="en-US" dirty="0" smtClean="0"/>
              <a:t>我们在开发过程中有时会写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到代码中，方便调试，但是生产环境中最好不要带这些。虽然现在</a:t>
            </a:r>
            <a:r>
              <a:rPr lang="en-US" altLang="zh-CN" dirty="0" err="1" smtClean="0"/>
              <a:t>webpackp</a:t>
            </a:r>
            <a:r>
              <a:rPr lang="en-US" altLang="zh-CN" dirty="0" smtClean="0"/>
              <a:t> production</a:t>
            </a:r>
            <a:r>
              <a:rPr lang="zh-CN" altLang="en-US" dirty="0" smtClean="0"/>
              <a:t>会自动去掉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，我们假装它没有这个功能，手写一个去掉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同步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5" y="2715766"/>
            <a:ext cx="7213971" cy="136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" y="1707654"/>
            <a:ext cx="5054860" cy="952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7841" y="4107725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模式下，添加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测试没有问题。需要注意的是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不要用箭头函数来写，因为函数的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是由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填充的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75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上述方法只能返回一个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，如果要返回多个参数，要使用</a:t>
            </a:r>
            <a:r>
              <a:rPr lang="en-US" altLang="zh-CN" dirty="0" err="1" smtClean="0"/>
              <a:t>this.callback</a:t>
            </a:r>
            <a:r>
              <a:rPr lang="zh-CN" altLang="en-US" dirty="0" smtClean="0"/>
              <a:t>方法。查看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下的</a:t>
            </a:r>
            <a:r>
              <a:rPr lang="en-US" altLang="zh-CN" dirty="0" smtClean="0"/>
              <a:t>Loader API</a:t>
            </a:r>
            <a:r>
              <a:rPr lang="zh-CN" altLang="en-US" dirty="0" smtClean="0"/>
              <a:t>，将代码改成如下样子。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7679"/>
            <a:ext cx="6604339" cy="9461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7544" y="249974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具体参数可以参考官网。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02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3528" y="55552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Loader</a:t>
            </a:r>
            <a:r>
              <a:rPr lang="zh-CN" altLang="en-US" dirty="0" smtClean="0"/>
              <a:t>很多时候需要传递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方法中通过</a:t>
            </a:r>
            <a:r>
              <a:rPr lang="en-US" altLang="zh-CN" dirty="0" err="1" smtClean="0"/>
              <a:t>this.query</a:t>
            </a:r>
            <a:r>
              <a:rPr lang="zh-CN" altLang="en-US" dirty="0" smtClean="0"/>
              <a:t>来接收。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7574"/>
            <a:ext cx="5184576" cy="1464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43757"/>
            <a:ext cx="5976664" cy="10429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5928" y="393061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官网推荐使用</a:t>
            </a:r>
            <a:r>
              <a:rPr lang="en-US" altLang="zh-CN" dirty="0" smtClean="0"/>
              <a:t>loader-</a:t>
            </a:r>
            <a:r>
              <a:rPr lang="en-US" altLang="zh-CN" dirty="0" err="1" smtClean="0"/>
              <a:t>utils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64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异步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需要用到</a:t>
            </a:r>
            <a:r>
              <a:rPr lang="en-US" altLang="zh-CN" dirty="0" err="1"/>
              <a:t>this.async</a:t>
            </a:r>
            <a:r>
              <a:rPr lang="en-US" altLang="zh-CN" dirty="0" smtClean="0"/>
              <a:t>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比如我们写一个将</a:t>
            </a:r>
            <a:r>
              <a:rPr lang="en-US" altLang="zh-CN" dirty="0" smtClean="0"/>
              <a:t>hello</a:t>
            </a:r>
            <a:r>
              <a:rPr lang="zh-CN" altLang="en-US" dirty="0" smtClean="0"/>
              <a:t>替换为</a:t>
            </a:r>
            <a:r>
              <a:rPr lang="en-US" altLang="zh-CN" dirty="0" smtClean="0"/>
              <a:t>hello ***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loader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异步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275606"/>
            <a:ext cx="7544188" cy="20575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9" y="3433607"/>
            <a:ext cx="412155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如果我们想和其他的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一样，不写那么长的路径，只写一个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名字，可以</a:t>
            </a:r>
            <a:r>
              <a:rPr lang="zh-CN" altLang="en-US" dirty="0"/>
              <a:t>配置</a:t>
            </a:r>
            <a:r>
              <a:rPr lang="en-US" altLang="zh-CN" dirty="0" err="1" smtClean="0"/>
              <a:t>resolveLoader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会先在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中找，找不到就到我们写的</a:t>
            </a:r>
            <a:r>
              <a:rPr lang="en-US" altLang="zh-CN" dirty="0" err="1" smtClean="0"/>
              <a:t>myLoaders</a:t>
            </a:r>
            <a:r>
              <a:rPr lang="zh-CN" altLang="en-US" dirty="0" smtClean="0"/>
              <a:t>目录找。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</a:rPr>
              <a:t>resolveLoader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91630"/>
            <a:ext cx="3272168" cy="3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Plugin</a:t>
            </a:r>
            <a:r>
              <a:rPr lang="zh-CN" altLang="en-US" dirty="0" smtClean="0"/>
              <a:t>本质上是一个类，所以需要通过</a:t>
            </a:r>
            <a:r>
              <a:rPr lang="en-US" altLang="zh-CN" dirty="0" smtClean="0"/>
              <a:t>new</a:t>
            </a:r>
            <a:r>
              <a:rPr lang="zh-CN" altLang="en-US" dirty="0" smtClean="0"/>
              <a:t>来创建实例使用。先看一个打包时生成一个打包信息的插件。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手写</a:t>
            </a:r>
            <a:r>
              <a:rPr lang="en-US" altLang="zh-CN" b="1" dirty="0" smtClean="0">
                <a:solidFill>
                  <a:srgbClr val="FF0000"/>
                </a:solidFill>
              </a:rPr>
              <a:t>Plugin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850215"/>
            <a:ext cx="5998146" cy="40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开发插件最主要的资源就是</a:t>
            </a:r>
            <a:r>
              <a:rPr lang="en-US" altLang="zh-CN" dirty="0"/>
              <a:t>Compiler </a:t>
            </a:r>
            <a:r>
              <a:rPr lang="zh-CN" altLang="en-US" dirty="0"/>
              <a:t>和 </a:t>
            </a:r>
            <a:r>
              <a:rPr lang="en-US" altLang="zh-CN" dirty="0" smtClean="0"/>
              <a:t>Compilation</a:t>
            </a:r>
            <a:r>
              <a:rPr lang="zh-CN" altLang="en-US" dirty="0" smtClean="0"/>
              <a:t>对象，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官网有对这两个对象的介绍，简单来说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的实例，包含所有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的配置，</a:t>
            </a:r>
            <a:r>
              <a:rPr lang="en-US" altLang="zh-CN" dirty="0" smtClean="0"/>
              <a:t>compilation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打包过程中所有资源的对象，并提供了很多回调方法。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如上述代码所示，一个插件包含构造函数和挂在到类上的原型方法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。这个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方法在安装插件时会被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调用一次，并传入</a:t>
            </a:r>
            <a:r>
              <a:rPr lang="en-US" altLang="zh-CN" dirty="0" smtClean="0"/>
              <a:t>compiler</a:t>
            </a:r>
            <a:r>
              <a:rPr lang="zh-CN" altLang="en-US" dirty="0" smtClean="0"/>
              <a:t>对象的引用。</a:t>
            </a:r>
            <a:endParaRPr lang="en-US" altLang="zh-CN" dirty="0" smtClean="0"/>
          </a:p>
          <a:p>
            <a:r>
              <a:rPr lang="en-US" altLang="zh-CN" dirty="0" smtClean="0"/>
              <a:t>Compiler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hooks</a:t>
            </a:r>
            <a:r>
              <a:rPr lang="zh-CN" altLang="en-US" dirty="0" smtClean="0"/>
              <a:t>提供了很多钩子函数，类似于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的生命周期，可以在官网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中找到所有的生命周期，比如代码中使用的</a:t>
            </a:r>
            <a:r>
              <a:rPr lang="en-US" altLang="zh-CN" dirty="0" smtClean="0"/>
              <a:t>emit</a:t>
            </a:r>
            <a:r>
              <a:rPr lang="zh-CN" altLang="en-US" dirty="0" smtClean="0"/>
              <a:t>指的是生成资源到 </a:t>
            </a:r>
            <a:r>
              <a:rPr lang="en-US" altLang="zh-CN" dirty="0" smtClean="0"/>
              <a:t>output </a:t>
            </a:r>
            <a:r>
              <a:rPr lang="zh-CN" altLang="en-US" dirty="0" smtClean="0"/>
              <a:t>目录之前。下面的</a:t>
            </a:r>
            <a:r>
              <a:rPr lang="en-US" altLang="zh-CN" dirty="0" err="1" smtClean="0"/>
              <a:t>AsyncSeriesHook</a:t>
            </a:r>
            <a:r>
              <a:rPr lang="zh-CN" altLang="en-US" dirty="0" smtClean="0"/>
              <a:t>表示这是一个异步钩子，所以要是用</a:t>
            </a:r>
            <a:r>
              <a:rPr lang="en-US" altLang="zh-CN" dirty="0" err="1" smtClean="0"/>
              <a:t>tapAsync</a:t>
            </a:r>
            <a:r>
              <a:rPr lang="zh-CN" altLang="en-US" dirty="0" smtClean="0"/>
              <a:t>，如果是同步钩子，需要使用</a:t>
            </a:r>
            <a:r>
              <a:rPr lang="en-US" altLang="zh-CN" dirty="0" smtClean="0"/>
              <a:t>tap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使用异步钩子需要传入一个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方法，在功能处理完成之后调用。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NCCHR</a:t>
            </a:r>
            <a:r>
              <a:rPr lang="zh-CN" altLang="en-US" dirty="0" smtClean="0"/>
              <a:t>中也手写了一个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create-html-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-plugin</a:t>
            </a:r>
            <a:r>
              <a:rPr lang="zh-CN" altLang="en-US" dirty="0" smtClean="0"/>
              <a:t>，大家可以去参考</a:t>
            </a:r>
            <a:r>
              <a:rPr lang="zh-CN" altLang="en-US" smtClean="0"/>
              <a:t>看一下。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51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1510"/>
            <a:ext cx="2101958" cy="14161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923678"/>
            <a:ext cx="1574881" cy="1403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23478"/>
            <a:ext cx="5832648" cy="49778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1" y="3507854"/>
            <a:ext cx="205255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27050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之前介绍的都是最简单最基础的配置，如果要用到更复杂功能就需要大家自己去看官网和一些源码。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中需要像</a:t>
            </a:r>
            <a:r>
              <a:rPr lang="en-US" altLang="zh-CN" dirty="0" smtClean="0"/>
              <a:t>NCCHR</a:t>
            </a:r>
            <a:r>
              <a:rPr lang="zh-CN" altLang="en-US" dirty="0"/>
              <a:t>那样</a:t>
            </a:r>
            <a:r>
              <a:rPr lang="zh-CN" altLang="en-US" dirty="0" smtClean="0"/>
              <a:t>写一些很复杂的过程，或者自己手写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，仅靠目测和报错来定位问题是不靠谱的，所以最后再说一下怎么调试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首先在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中配置一个脚本</a:t>
            </a:r>
            <a:endParaRPr lang="en-US" altLang="zh-CN" dirty="0" smtClean="0"/>
          </a:p>
          <a:p>
            <a:r>
              <a:rPr lang="en-US" altLang="zh-CN" dirty="0"/>
              <a:t>    "debugger": "node --inspect --inspect-</a:t>
            </a:r>
            <a:r>
              <a:rPr lang="en-US" altLang="zh-CN" dirty="0" err="1"/>
              <a:t>brk</a:t>
            </a:r>
            <a:r>
              <a:rPr lang="en-US" altLang="zh-CN" dirty="0"/>
              <a:t> ./</a:t>
            </a:r>
            <a:r>
              <a:rPr lang="en-US" altLang="zh-CN" dirty="0" err="1"/>
              <a:t>node_modules</a:t>
            </a:r>
            <a:r>
              <a:rPr lang="en-US" altLang="zh-CN" dirty="0"/>
              <a:t>/</a:t>
            </a:r>
            <a:r>
              <a:rPr lang="en-US" altLang="zh-CN" dirty="0" err="1"/>
              <a:t>webpack</a:t>
            </a:r>
            <a:r>
              <a:rPr lang="en-US" altLang="zh-CN" dirty="0"/>
              <a:t>/bin/webpack.js --</a:t>
            </a:r>
            <a:r>
              <a:rPr lang="en-US" altLang="zh-CN" dirty="0" err="1"/>
              <a:t>config</a:t>
            </a:r>
            <a:r>
              <a:rPr lang="en-US" altLang="zh-CN" dirty="0"/>
              <a:t> webpack.config.js"</a:t>
            </a:r>
          </a:p>
          <a:p>
            <a:r>
              <a:rPr lang="zh-CN" altLang="en-US" dirty="0" smtClean="0"/>
              <a:t>其中</a:t>
            </a:r>
            <a:r>
              <a:rPr lang="en-US" altLang="zh-CN" dirty="0" smtClean="0"/>
              <a:t>inspect</a:t>
            </a:r>
            <a:r>
              <a:rPr lang="zh-CN" altLang="en-US" dirty="0" smtClean="0"/>
              <a:t>指打开调试模式，</a:t>
            </a:r>
            <a:r>
              <a:rPr lang="en-US" altLang="zh-CN" dirty="0" smtClean="0"/>
              <a:t>inspect-</a:t>
            </a:r>
            <a:r>
              <a:rPr lang="en-US" altLang="zh-CN" dirty="0" err="1" smtClean="0"/>
              <a:t>brk</a:t>
            </a:r>
            <a:r>
              <a:rPr lang="zh-CN" altLang="en-US" dirty="0" smtClean="0"/>
              <a:t>指在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第一行添加断点，运行后随便打开一个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调试工具，会发现左上角有一个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的标识，点一下即可进入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模式。再在我们需要调试的位置添加</a:t>
            </a:r>
            <a:r>
              <a:rPr lang="en-US" altLang="zh-CN" dirty="0" smtClean="0"/>
              <a:t>debugger</a:t>
            </a:r>
            <a:r>
              <a:rPr lang="zh-CN" altLang="en-US" dirty="0" smtClean="0"/>
              <a:t>就可以了。</a:t>
            </a:r>
            <a:endParaRPr lang="en-US" altLang="zh-CN" dirty="0" smtClean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r>
              <a:rPr lang="en-US" altLang="zh-CN" b="1" dirty="0" smtClean="0">
                <a:solidFill>
                  <a:srgbClr val="FF0000"/>
                </a:solidFill>
              </a:rPr>
              <a:t> debugger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70" y="3507854"/>
            <a:ext cx="2199518" cy="10081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424612"/>
            <a:ext cx="2592288" cy="15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85441" y="125219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本课程代码和文档资源：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github.com/guobaogang/webpack-lesson</a:t>
            </a:r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4802</Words>
  <Application>Microsoft Office PowerPoint</Application>
  <PresentationFormat>全屏显示(16:9)</PresentationFormat>
  <Paragraphs>259</Paragraphs>
  <Slides>72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8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postcss-loader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babel-loader</vt:lpstr>
      <vt:lpstr>PowerPoint 演示文稿</vt:lpstr>
      <vt:lpstr>什么是Plugins</vt:lpstr>
      <vt:lpstr>HTMLWebpackPlugin</vt:lpstr>
      <vt:lpstr>PowerPoint 演示文稿</vt:lpstr>
      <vt:lpstr>CleanWebpackPlugin</vt:lpstr>
      <vt:lpstr>PowerPoint 演示文稿</vt:lpstr>
      <vt:lpstr>devtool</vt:lpstr>
      <vt:lpstr>Devtool配置</vt:lpstr>
      <vt:lpstr>webpack-dev-server</vt:lpstr>
      <vt:lpstr>webpack-dev-server配置</vt:lpstr>
      <vt:lpstr>PowerPoint 演示文稿</vt:lpstr>
      <vt:lpstr>Hot Module Replacement热模块更新</vt:lpstr>
      <vt:lpstr>PowerPoint 演示文稿</vt:lpstr>
      <vt:lpstr>Tree shaking</vt:lpstr>
      <vt:lpstr>PowerPoint 演示文稿</vt:lpstr>
      <vt:lpstr>PowerPoint 演示文稿</vt:lpstr>
      <vt:lpstr>配置文件分离</vt:lpstr>
      <vt:lpstr>PowerPoint 演示文稿</vt:lpstr>
      <vt:lpstr>mini-css-extract-plugin</vt:lpstr>
      <vt:lpstr>PowerPoint 演示文稿</vt:lpstr>
      <vt:lpstr>Code Splitting</vt:lpstr>
      <vt:lpstr>浏览器缓存</vt:lpstr>
      <vt:lpstr>externals</vt:lpstr>
      <vt:lpstr>PowerPoint 演示文稿</vt:lpstr>
      <vt:lpstr>多页面打包</vt:lpstr>
      <vt:lpstr>PowerPoint 演示文稿</vt:lpstr>
      <vt:lpstr>PowerPoint 演示文稿</vt:lpstr>
      <vt:lpstr>PowerPoint 演示文稿</vt:lpstr>
      <vt:lpstr>resolve</vt:lpstr>
      <vt:lpstr>library和libraryTarget</vt:lpstr>
      <vt:lpstr>性能优化</vt:lpstr>
      <vt:lpstr>Dll</vt:lpstr>
      <vt:lpstr>PowerPoint 演示文稿</vt:lpstr>
      <vt:lpstr>PowerPoint 演示文稿</vt:lpstr>
      <vt:lpstr>PowerPoint 演示文稿</vt:lpstr>
      <vt:lpstr>同步loader</vt:lpstr>
      <vt:lpstr>PowerPoint 演示文稿</vt:lpstr>
      <vt:lpstr>PowerPoint 演示文稿</vt:lpstr>
      <vt:lpstr>异步loader</vt:lpstr>
      <vt:lpstr>resolveLoader</vt:lpstr>
      <vt:lpstr>手写Plugin</vt:lpstr>
      <vt:lpstr>PowerPoint 演示文稿</vt:lpstr>
      <vt:lpstr>PowerPoint 演示文稿</vt:lpstr>
      <vt:lpstr>Webpack debugger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3140</cp:revision>
  <dcterms:created xsi:type="dcterms:W3CDTF">2017-02-14T08:00:00Z</dcterms:created>
  <dcterms:modified xsi:type="dcterms:W3CDTF">2020-09-27T09:08:44Z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